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73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49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70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44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4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04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95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4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15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6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Cambria" pitchFamily="18" charset="0"/>
                <a:ea typeface="Cambria" pitchFamily="18" charset="0"/>
              </a:rPr>
              <a:t>Учимся говорить о своих переживаниях</a:t>
            </a:r>
            <a:endParaRPr lang="ru-RU" b="1" dirty="0">
              <a:solidFill>
                <a:srgbClr val="00B05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72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Попробуй представить себя в разных ситуациях, которые вызывают следующие эмоции</a:t>
            </a:r>
            <a:endParaRPr lang="ru-RU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6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СОВА\10 эмоц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72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8208912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Cambria" pitchFamily="18" charset="0"/>
                <a:ea typeface="Cambria" pitchFamily="18" charset="0"/>
              </a:rPr>
              <a:t>Опиши ситуацию, когда ты…</a:t>
            </a:r>
            <a:endParaRPr lang="ru-RU" b="1" dirty="0">
              <a:solidFill>
                <a:srgbClr val="00B05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08912" cy="5832648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Чему-то сильно рад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Что-то тебя огорчило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Когда бывает страшно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Ты удивлён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Случилось настоящее горе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Ты испытываешь гнев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Ты заметил(а), что отвой знакомый зазнаётся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Нечто вызывает отвращение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В этой ситуации ты полностью спокоен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ru-RU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ru-RU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ru-RU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ru-RU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ru-RU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ru-RU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ru-RU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3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08912" cy="79208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Cambria" pitchFamily="18" charset="0"/>
                <a:ea typeface="Cambria" pitchFamily="18" charset="0"/>
              </a:rPr>
              <a:t>Реши ситуации</a:t>
            </a:r>
            <a:endParaRPr lang="ru-RU" b="1" dirty="0">
              <a:solidFill>
                <a:srgbClr val="00B05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208912" cy="5616624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На следующем слайде записано несколько ситуаций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Выбери одну из них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Подумай, как ты считаешь правильно поступить в данной ситуации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Запиши свою речь, слова, которые ты скажешь (можешь записать на диктофон или попросить старших помочь тебе сделать запись)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Обсуди ситуацию со своими друзьями, а как поступили бы они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ru-RU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endParaRPr lang="ru-RU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ru-RU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ru-RU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ru-RU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ru-RU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83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СОВА\Ситуации для поступк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420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110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Учимся говорить о своих переживаниях</vt:lpstr>
      <vt:lpstr>Презентация PowerPoint</vt:lpstr>
      <vt:lpstr>Опиши ситуацию, когда ты…</vt:lpstr>
      <vt:lpstr>Реши ситуации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говорить о своих переживаниях</dc:title>
  <dc:creator>Гордова Анна Александровна</dc:creator>
  <cp:lastModifiedBy>Гордова Анна Александровна</cp:lastModifiedBy>
  <cp:revision>4</cp:revision>
  <dcterms:created xsi:type="dcterms:W3CDTF">2021-10-19T06:57:51Z</dcterms:created>
  <dcterms:modified xsi:type="dcterms:W3CDTF">2021-10-19T10:32:48Z</dcterms:modified>
</cp:coreProperties>
</file>