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9" r:id="rId3"/>
    <p:sldId id="268" r:id="rId4"/>
    <p:sldId id="258" r:id="rId5"/>
    <p:sldId id="270" r:id="rId6"/>
    <p:sldId id="261" r:id="rId7"/>
    <p:sldId id="260" r:id="rId8"/>
    <p:sldId id="263" r:id="rId9"/>
    <p:sldId id="267" r:id="rId10"/>
    <p:sldId id="264" r:id="rId11"/>
    <p:sldId id="266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814" y="-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239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ddba6ec0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ddba6ec0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d50955e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d50955e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daa88ea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daa88ea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daa88ea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daa88ea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daa88ea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daa88ea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daa88ea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daa88ea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daa88ea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daa88ea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daa88ea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daa88ea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ddba6ec0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ddba6ec0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yandex.ru/u/6756ee70505690db58a87811/" TargetMode="External"/><Relationship Id="rId5" Type="http://schemas.openxmlformats.org/officeDocument/2006/relationships/hyperlink" Target="https://forms.yandex.ru/u/691d7097f47e731d23daa626" TargetMode="External"/><Relationship Id="rId4" Type="http://schemas.openxmlformats.org/officeDocument/2006/relationships/hyperlink" Target="https://disk.yandex.ru/d/ySYv0BP-2Tjkl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91d7097f47e731d23daa6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forms.yandex.ru/u/6756ee70505690db58a8781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91d7097f47e731d23daa6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forms.yandex.ru/u/6756ee70505690db58a8781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91d7097f47e731d23daa6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forms.yandex.ru/u/6756ee70505690db58a8781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15" y="62"/>
            <a:ext cx="5428034" cy="141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18615" y="1417375"/>
            <a:ext cx="8256895" cy="35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2"/>
                </a:solidFill>
              </a:rPr>
              <a:t>Конкурсное задание дистанционного трека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</a:rPr>
              <a:t>“ Компьютерная графика</a:t>
            </a:r>
            <a:r>
              <a:rPr lang="ru" b="1" dirty="0" smtClean="0">
                <a:solidFill>
                  <a:schemeClr val="dk2"/>
                </a:solidFill>
              </a:rPr>
              <a:t>” 2 </a:t>
            </a:r>
            <a:r>
              <a:rPr lang="ru" b="1" dirty="0">
                <a:solidFill>
                  <a:schemeClr val="dk2"/>
                </a:solidFill>
              </a:rPr>
              <a:t>- 4 класс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dk1"/>
                </a:solidFill>
              </a:rPr>
              <a:t>Яркий </a:t>
            </a:r>
            <a:r>
              <a:rPr lang="ru-RU" b="1" dirty="0" err="1" smtClean="0">
                <a:solidFill>
                  <a:schemeClr val="dk1"/>
                </a:solidFill>
              </a:rPr>
              <a:t>мурал</a:t>
            </a:r>
            <a:r>
              <a:rPr lang="ru-RU" b="1" dirty="0" smtClean="0">
                <a:solidFill>
                  <a:schemeClr val="dk1"/>
                </a:solidFill>
              </a:rPr>
              <a:t> (роспись стены панельного дома)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Задание выполняется в любой программе на выбор участника.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dk1"/>
                </a:solidFill>
              </a:rPr>
              <a:t>Можно использовать шаблон (фото дома, можно скачать ниже) и наносить рисунок в любой программе прямо на фото.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Скачать </a:t>
            </a:r>
            <a:r>
              <a:rPr lang="ru-RU" dirty="0">
                <a:solidFill>
                  <a:schemeClr val="dk1"/>
                </a:solidFill>
              </a:rPr>
              <a:t>шаблон  по ссылке: </a:t>
            </a:r>
            <a:r>
              <a:rPr lang="en-US" dirty="0">
                <a:solidFill>
                  <a:schemeClr val="dk1"/>
                </a:solidFill>
                <a:hlinkClick r:id="rId4"/>
              </a:rPr>
              <a:t>https://disk.yandex.ru/d/ySYv0BP-2Tjklg</a:t>
            </a:r>
            <a:endParaRPr lang="ru-RU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 smtClean="0">
                <a:solidFill>
                  <a:schemeClr val="dk1"/>
                </a:solidFill>
              </a:rPr>
              <a:t>Мурал</a:t>
            </a:r>
            <a:r>
              <a:rPr lang="ru-RU" dirty="0" smtClean="0">
                <a:solidFill>
                  <a:schemeClr val="dk1"/>
                </a:solidFill>
              </a:rPr>
              <a:t> должен подчеркивать уникальность нашего города.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Рекомендуется использовать не более 3 цветов.</a:t>
            </a:r>
          </a:p>
          <a:p>
            <a:pPr lvl="0">
              <a:lnSpc>
                <a:spcPct val="115000"/>
              </a:lnSpc>
            </a:pPr>
            <a:endParaRPr lang="ru-RU" dirty="0" smtClean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Конкурсную работу в виде файла (</a:t>
            </a:r>
            <a:r>
              <a:rPr lang="en-US" dirty="0" smtClean="0">
                <a:solidFill>
                  <a:schemeClr val="dk1"/>
                </a:solidFill>
              </a:rPr>
              <a:t>jpeg, </a:t>
            </a:r>
            <a:r>
              <a:rPr lang="en-US" dirty="0" err="1" smtClean="0">
                <a:solidFill>
                  <a:schemeClr val="dk1"/>
                </a:solidFill>
              </a:rPr>
              <a:t>png</a:t>
            </a:r>
            <a:r>
              <a:rPr lang="en-US" dirty="0" smtClean="0">
                <a:solidFill>
                  <a:schemeClr val="dk1"/>
                </a:solidFill>
              </a:rPr>
              <a:t>, jpg</a:t>
            </a:r>
            <a:r>
              <a:rPr lang="ru-RU" dirty="0" smtClean="0">
                <a:solidFill>
                  <a:schemeClr val="dk1"/>
                </a:solidFill>
              </a:rPr>
              <a:t>, </a:t>
            </a:r>
            <a:r>
              <a:rPr lang="en-US" dirty="0" smtClean="0">
                <a:solidFill>
                  <a:schemeClr val="dk1"/>
                </a:solidFill>
              </a:rPr>
              <a:t>pdf</a:t>
            </a:r>
            <a:r>
              <a:rPr lang="ru-RU" dirty="0" smtClean="0">
                <a:solidFill>
                  <a:schemeClr val="dk1"/>
                </a:solidFill>
              </a:rPr>
              <a:t>) загрузить в соответствующее поле Яндекс формы при заполнении заявки до 17 декабря включительно. 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Ссылка на заявку: </a:t>
            </a:r>
            <a:r>
              <a:rPr lang="ru-RU" u="sng" dirty="0">
                <a:hlinkClick r:id="rId5"/>
              </a:rPr>
              <a:t>https://forms.yandex.ru/u/691d7097f47e731d23daa626</a:t>
            </a:r>
            <a:r>
              <a:rPr lang="en-US" dirty="0" smtClean="0">
                <a:solidFill>
                  <a:schemeClr val="dk1"/>
                </a:solidFill>
                <a:hlinkClick r:id="rId6"/>
              </a:rPr>
              <a:t>/</a:t>
            </a:r>
            <a:endParaRPr lang="ru-RU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954181" y="1417375"/>
            <a:ext cx="7780386" cy="377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Конкурсные задания </a:t>
            </a:r>
            <a:r>
              <a:rPr lang="ru" dirty="0" smtClean="0">
                <a:solidFill>
                  <a:schemeClr val="dk2"/>
                </a:solidFill>
              </a:rPr>
              <a:t>дистанционного трека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</a:rPr>
              <a:t>“ 3D-моделирование” 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</a:rPr>
              <a:t>5 - 7 класс, 8 - 11 класс, 1-2 курс СПО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Разработка </a:t>
            </a:r>
            <a:r>
              <a:rPr lang="ru" dirty="0" smtClean="0">
                <a:solidFill>
                  <a:schemeClr val="dk1"/>
                </a:solidFill>
              </a:rPr>
              <a:t>3</a:t>
            </a:r>
            <a:r>
              <a:rPr lang="en-US" dirty="0" smtClean="0">
                <a:solidFill>
                  <a:schemeClr val="dk1"/>
                </a:solidFill>
              </a:rPr>
              <a:t>D </a:t>
            </a:r>
            <a:r>
              <a:rPr lang="ru-RU" dirty="0" smtClean="0">
                <a:solidFill>
                  <a:schemeClr val="dk1"/>
                </a:solidFill>
              </a:rPr>
              <a:t>модели автомобиля – одной из моделей, выпущенной на Волжском Автомобильном заводе: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- </a:t>
            </a:r>
            <a:r>
              <a:rPr lang="ru-RU" dirty="0" smtClean="0">
                <a:solidFill>
                  <a:schemeClr val="dk1"/>
                </a:solidFill>
              </a:rPr>
              <a:t>В</a:t>
            </a:r>
            <a:r>
              <a:rPr lang="ru" dirty="0" smtClean="0">
                <a:solidFill>
                  <a:schemeClr val="dk1"/>
                </a:solidFill>
              </a:rPr>
              <a:t>ыбрать одну </a:t>
            </a:r>
            <a:r>
              <a:rPr lang="ru-RU" dirty="0" smtClean="0">
                <a:solidFill>
                  <a:schemeClr val="dk1"/>
                </a:solidFill>
              </a:rPr>
              <a:t>модель автомобиля ВАЗ;</a:t>
            </a:r>
            <a:endParaRPr dirty="0">
              <a:solidFill>
                <a:schemeClr val="dk1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dirty="0" smtClean="0">
                <a:solidFill>
                  <a:schemeClr val="dk1"/>
                </a:solidFill>
              </a:rPr>
              <a:t>с</a:t>
            </a:r>
            <a:r>
              <a:rPr lang="ru" dirty="0" smtClean="0">
                <a:solidFill>
                  <a:schemeClr val="dk1"/>
                </a:solidFill>
              </a:rPr>
              <a:t>моделировать 3</a:t>
            </a:r>
            <a:r>
              <a:rPr lang="en-US" dirty="0" smtClean="0">
                <a:solidFill>
                  <a:schemeClr val="dk1"/>
                </a:solidFill>
              </a:rPr>
              <a:t>D</a:t>
            </a:r>
            <a:r>
              <a:rPr lang="ru-RU" dirty="0" smtClean="0">
                <a:solidFill>
                  <a:schemeClr val="dk1"/>
                </a:solidFill>
              </a:rPr>
              <a:t>-копию выбранного объекта.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Конкурсная работа подаётся в виде серии изображений (не </a:t>
            </a:r>
            <a:r>
              <a:rPr lang="ru" dirty="0">
                <a:solidFill>
                  <a:schemeClr val="dk1"/>
                </a:solidFill>
              </a:rPr>
              <a:t>менее 3-х </a:t>
            </a:r>
            <a:r>
              <a:rPr lang="ru" dirty="0" smtClean="0">
                <a:solidFill>
                  <a:schemeClr val="dk1"/>
                </a:solidFill>
              </a:rPr>
              <a:t>ракурсов). Имя файла каждого изображения должно содерждать название выбранной модели автомобиля.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Конкурсную </a:t>
            </a:r>
            <a:r>
              <a:rPr lang="ru-RU" dirty="0">
                <a:solidFill>
                  <a:schemeClr val="dk1"/>
                </a:solidFill>
              </a:rPr>
              <a:t>работу в виде </a:t>
            </a:r>
            <a:r>
              <a:rPr lang="ru-RU" dirty="0" smtClean="0">
                <a:solidFill>
                  <a:schemeClr val="dk1"/>
                </a:solidFill>
              </a:rPr>
              <a:t>набора файлов </a:t>
            </a:r>
            <a:r>
              <a:rPr lang="ru-RU" dirty="0">
                <a:solidFill>
                  <a:schemeClr val="dk1"/>
                </a:solidFill>
              </a:rPr>
              <a:t>(</a:t>
            </a:r>
            <a:r>
              <a:rPr lang="ru-RU" dirty="0" err="1">
                <a:solidFill>
                  <a:schemeClr val="dk1"/>
                </a:solidFill>
              </a:rPr>
              <a:t>jpeg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png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jpg</a:t>
            </a:r>
            <a:r>
              <a:rPr lang="ru-RU" dirty="0" smtClean="0">
                <a:solidFill>
                  <a:schemeClr val="dk1"/>
                </a:solidFill>
              </a:rPr>
              <a:t>) 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прикрепить </a:t>
            </a:r>
            <a:r>
              <a:rPr lang="ru-RU" dirty="0">
                <a:solidFill>
                  <a:schemeClr val="dk1"/>
                </a:solidFill>
              </a:rPr>
              <a:t>в Яндекс форму при заполнении заявки до </a:t>
            </a:r>
            <a:r>
              <a:rPr lang="ru-RU" dirty="0" smtClean="0">
                <a:solidFill>
                  <a:schemeClr val="dk1"/>
                </a:solidFill>
              </a:rPr>
              <a:t>17 декабря включительно</a:t>
            </a:r>
            <a:r>
              <a:rPr lang="ru-RU" dirty="0">
                <a:solidFill>
                  <a:schemeClr val="dk1"/>
                </a:solidFill>
              </a:rPr>
              <a:t>. Ссылка на заявку: </a:t>
            </a:r>
            <a:r>
              <a:rPr lang="ru-RU" u="sng" dirty="0">
                <a:hlinkClick r:id="rId3"/>
              </a:rPr>
              <a:t>https://forms.yandex.ru/u/691d7097f47e731d23daa626</a:t>
            </a:r>
            <a:r>
              <a:rPr lang="en-US" dirty="0">
                <a:solidFill>
                  <a:schemeClr val="dk1"/>
                </a:solidFill>
                <a:hlinkClick r:id="rId4"/>
              </a:rPr>
              <a:t>/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181" y="0"/>
            <a:ext cx="5428034" cy="141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999" y="327399"/>
            <a:ext cx="495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dk2"/>
                </a:solidFill>
              </a:rPr>
              <a:t>Примеры </a:t>
            </a:r>
            <a:r>
              <a:rPr lang="ru-RU" sz="2000" b="1" dirty="0" smtClean="0">
                <a:solidFill>
                  <a:schemeClr val="dk2"/>
                </a:solidFill>
              </a:rPr>
              <a:t>моделей автомобилей ВАЗ</a:t>
            </a:r>
            <a:endParaRPr lang="ru-RU" sz="2000" b="1" dirty="0">
              <a:solidFill>
                <a:schemeClr val="dk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212" y="459157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ВАЗ 2101</a:t>
            </a:r>
            <a:endParaRPr lang="ru-RU" sz="1200" dirty="0"/>
          </a:p>
        </p:txBody>
      </p:sp>
      <p:pic>
        <p:nvPicPr>
          <p:cNvPr id="3074" name="Picture 2" descr="Автомобили и транспорт - Ваз 2101, CARS_3869 | 3D модель для ЧПУ ст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47" y="982491"/>
            <a:ext cx="6211511" cy="34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999" y="327399"/>
            <a:ext cx="495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dk2"/>
                </a:solidFill>
              </a:rPr>
              <a:t>Примеры </a:t>
            </a:r>
            <a:r>
              <a:rPr lang="ru-RU" sz="2000" b="1" dirty="0" smtClean="0">
                <a:solidFill>
                  <a:schemeClr val="dk2"/>
                </a:solidFill>
              </a:rPr>
              <a:t>моделей автомобилей ВАЗ</a:t>
            </a:r>
            <a:endParaRPr lang="ru-RU" sz="2000" b="1" dirty="0">
              <a:solidFill>
                <a:schemeClr val="dk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292" y="450422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ВАЗ 2106</a:t>
            </a:r>
            <a:endParaRPr lang="ru-RU" sz="1200" dirty="0"/>
          </a:p>
        </p:txBody>
      </p:sp>
      <p:pic>
        <p:nvPicPr>
          <p:cNvPr id="2050" name="Picture 2" descr="3D Модель ВАЗ-2106 - Чертежи, 3D Модели, Проекты, Автомобили легков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8" y="1410063"/>
            <a:ext cx="3974400" cy="24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D модель Лада Самара (ВАЗ 2108 Спутник) - TurboSquid 7308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8" y="1257973"/>
            <a:ext cx="3963777" cy="29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6999" y="450422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ВАЗ 2108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туденты украсили дома Тольятти новыми мурал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туденты украсили дома Тольятти новыми мурала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Студенты украсили дома Тольятти новыми муралами | 26.11.2021 | Тольятти -  БезФор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3" y="1419373"/>
            <a:ext cx="4104926" cy="27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1155" y="303040"/>
            <a:ext cx="4806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dk2"/>
                </a:solidFill>
              </a:rPr>
              <a:t>Пример существующих </a:t>
            </a:r>
            <a:r>
              <a:rPr lang="ru-RU" sz="1600" b="1" dirty="0" err="1" smtClean="0">
                <a:solidFill>
                  <a:schemeClr val="dk2"/>
                </a:solidFill>
              </a:rPr>
              <a:t>мурал</a:t>
            </a:r>
            <a:r>
              <a:rPr lang="ru-RU" sz="1600" b="1" dirty="0" err="1">
                <a:solidFill>
                  <a:schemeClr val="dk2"/>
                </a:solidFill>
              </a:rPr>
              <a:t>о</a:t>
            </a:r>
            <a:r>
              <a:rPr lang="ru-RU" sz="1600" b="1" dirty="0" err="1" smtClean="0">
                <a:solidFill>
                  <a:schemeClr val="dk2"/>
                </a:solidFill>
              </a:rPr>
              <a:t>в</a:t>
            </a:r>
            <a:r>
              <a:rPr lang="ru-RU" sz="1600" b="1" dirty="0" smtClean="0">
                <a:solidFill>
                  <a:schemeClr val="dk2"/>
                </a:solidFill>
              </a:rPr>
              <a:t> г. Тольятти </a:t>
            </a:r>
            <a:endParaRPr lang="ru-RU" sz="1600" b="1" dirty="0">
              <a:solidFill>
                <a:schemeClr val="dk2"/>
              </a:solidFill>
            </a:endParaRPr>
          </a:p>
        </p:txBody>
      </p:sp>
      <p:pic>
        <p:nvPicPr>
          <p:cNvPr id="1032" name="Picture 8" descr="Тольятти становится ярче! Художник Алексей Зуев рисует новый мурал в  Портпосёлке | 01.11.2021 | Тольятти - БезФорм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31" y="1419373"/>
            <a:ext cx="4625007" cy="27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1155" y="303040"/>
            <a:ext cx="4806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dk2"/>
                </a:solidFill>
              </a:rPr>
              <a:t>Пример существующих </a:t>
            </a:r>
            <a:r>
              <a:rPr lang="ru-RU" sz="1600" b="1" dirty="0" err="1" smtClean="0">
                <a:solidFill>
                  <a:schemeClr val="dk2"/>
                </a:solidFill>
              </a:rPr>
              <a:t>мурал</a:t>
            </a:r>
            <a:r>
              <a:rPr lang="ru-RU" sz="1600" b="1" dirty="0" err="1">
                <a:solidFill>
                  <a:schemeClr val="dk2"/>
                </a:solidFill>
              </a:rPr>
              <a:t>о</a:t>
            </a:r>
            <a:r>
              <a:rPr lang="ru-RU" sz="1600" b="1" dirty="0" err="1" smtClean="0">
                <a:solidFill>
                  <a:schemeClr val="dk2"/>
                </a:solidFill>
              </a:rPr>
              <a:t>в</a:t>
            </a:r>
            <a:r>
              <a:rPr lang="ru-RU" sz="1600" b="1" dirty="0" smtClean="0">
                <a:solidFill>
                  <a:schemeClr val="dk2"/>
                </a:solidFill>
              </a:rPr>
              <a:t> г. Тольятти </a:t>
            </a:r>
            <a:endParaRPr lang="ru-RU" sz="1600" b="1" dirty="0">
              <a:solidFill>
                <a:schemeClr val="dk2"/>
              </a:solidFill>
            </a:endParaRPr>
          </a:p>
        </p:txBody>
      </p:sp>
      <p:pic>
        <p:nvPicPr>
          <p:cNvPr id="2050" name="Picture 2" descr="В Тольятти появился мурал в честь выхода &quot;Акрона&quot; в РПЛ - Волга Нью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25" y="1137869"/>
            <a:ext cx="2874228" cy="3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енография. Мурал – главный экспонат, или Каков закон жан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1137869"/>
            <a:ext cx="2538901" cy="3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2" y="1585692"/>
            <a:ext cx="2697138" cy="26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68740" y="1376369"/>
            <a:ext cx="8052179" cy="377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>
                <a:solidFill>
                  <a:schemeClr val="dk2"/>
                </a:solidFill>
              </a:rPr>
              <a:t>Конкурсное задание дистанционного трека</a:t>
            </a:r>
          </a:p>
          <a:p>
            <a:pPr lvl="0"/>
            <a:r>
              <a:rPr lang="ru-RU" b="1" dirty="0">
                <a:solidFill>
                  <a:schemeClr val="dk2"/>
                </a:solidFill>
              </a:rPr>
              <a:t>“ Компьютерная графика” </a:t>
            </a:r>
            <a:r>
              <a:rPr lang="ru-RU" b="1" dirty="0" smtClean="0">
                <a:solidFill>
                  <a:schemeClr val="dk2"/>
                </a:solidFill>
              </a:rPr>
              <a:t>5-7 класс</a:t>
            </a:r>
            <a:endParaRPr lang="ru-RU" b="1" dirty="0">
              <a:solidFill>
                <a:schemeClr val="dk2"/>
              </a:solidFill>
            </a:endParaRPr>
          </a:p>
          <a:p>
            <a:pPr lvl="0"/>
            <a:endParaRPr lang="ru-RU" b="1" dirty="0">
              <a:solidFill>
                <a:schemeClr val="dk2"/>
              </a:solidFill>
            </a:endParaRPr>
          </a:p>
          <a:p>
            <a:pPr lvl="0" algn="just"/>
            <a:r>
              <a:rPr lang="ru-RU" b="1" dirty="0" err="1" smtClean="0">
                <a:solidFill>
                  <a:schemeClr val="dk2"/>
                </a:solidFill>
              </a:rPr>
              <a:t>Принт</a:t>
            </a:r>
            <a:r>
              <a:rPr lang="ru-RU" b="1" dirty="0" smtClean="0">
                <a:solidFill>
                  <a:schemeClr val="dk2"/>
                </a:solidFill>
              </a:rPr>
              <a:t> для сувенирной футболки «Моя улица. Тольятти»</a:t>
            </a:r>
            <a:endParaRPr lang="ru-RU" b="1" dirty="0">
              <a:solidFill>
                <a:schemeClr val="dk2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Создать образную композицию на тему «Моя улица», которая может быть нанесена в качестве </a:t>
            </a:r>
            <a:r>
              <a:rPr lang="ru-RU" dirty="0" err="1" smtClean="0">
                <a:solidFill>
                  <a:schemeClr val="dk1"/>
                </a:solidFill>
              </a:rPr>
              <a:t>принта</a:t>
            </a:r>
            <a:r>
              <a:rPr lang="ru-RU" dirty="0" smtClean="0">
                <a:solidFill>
                  <a:schemeClr val="dk1"/>
                </a:solidFill>
              </a:rPr>
              <a:t>  на сувенирную футболку. </a:t>
            </a:r>
            <a:r>
              <a:rPr lang="ru-RU" dirty="0">
                <a:solidFill>
                  <a:schemeClr val="dk1"/>
                </a:solidFill>
              </a:rPr>
              <a:t>Задание выполняется в любой программе на выбор участника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Необходимо обыграть авторское видение названия своей улицы, включить надпись - название улицы, на которой проживает автор</a:t>
            </a:r>
            <a:r>
              <a:rPr lang="ru-RU" dirty="0">
                <a:solidFill>
                  <a:schemeClr val="dk1"/>
                </a:solidFill>
              </a:rPr>
              <a:t>. </a:t>
            </a:r>
            <a:endParaRPr lang="ru-RU" dirty="0" smtClean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Допускается </a:t>
            </a:r>
            <a:r>
              <a:rPr lang="ru-RU" dirty="0">
                <a:solidFill>
                  <a:schemeClr val="dk1"/>
                </a:solidFill>
              </a:rPr>
              <a:t>использование не более 3-х цветов.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</a:rPr>
              <a:t>Желательно нанесение полученной композиции на готовый макет (</a:t>
            </a:r>
            <a:r>
              <a:rPr lang="ru-RU" dirty="0" err="1" smtClean="0">
                <a:solidFill>
                  <a:schemeClr val="dk1"/>
                </a:solidFill>
              </a:rPr>
              <a:t>мокап</a:t>
            </a:r>
            <a:r>
              <a:rPr lang="ru-RU" dirty="0" smtClean="0">
                <a:solidFill>
                  <a:schemeClr val="dk1"/>
                </a:solidFill>
              </a:rPr>
              <a:t>) футболки.</a:t>
            </a:r>
          </a:p>
          <a:p>
            <a:pPr lvl="0" algn="just">
              <a:lnSpc>
                <a:spcPct val="115000"/>
              </a:lnSpc>
            </a:pPr>
            <a:endParaRPr lang="ru-RU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Конкурсную </a:t>
            </a:r>
            <a:r>
              <a:rPr lang="ru-RU" dirty="0">
                <a:solidFill>
                  <a:schemeClr val="dk1"/>
                </a:solidFill>
              </a:rPr>
              <a:t>работу в виде файла (</a:t>
            </a:r>
            <a:r>
              <a:rPr lang="en-US" dirty="0">
                <a:solidFill>
                  <a:schemeClr val="dk1"/>
                </a:solidFill>
              </a:rPr>
              <a:t>jpeg, </a:t>
            </a:r>
            <a:r>
              <a:rPr lang="en-US" dirty="0" err="1">
                <a:solidFill>
                  <a:schemeClr val="dk1"/>
                </a:solidFill>
              </a:rPr>
              <a:t>png</a:t>
            </a:r>
            <a:r>
              <a:rPr lang="en-US" dirty="0">
                <a:solidFill>
                  <a:schemeClr val="dk1"/>
                </a:solidFill>
              </a:rPr>
              <a:t>, jpg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en-US" dirty="0">
                <a:solidFill>
                  <a:schemeClr val="dk1"/>
                </a:solidFill>
              </a:rPr>
              <a:t>pdf</a:t>
            </a:r>
            <a:r>
              <a:rPr lang="ru-RU" dirty="0">
                <a:solidFill>
                  <a:schemeClr val="dk1"/>
                </a:solidFill>
              </a:rPr>
              <a:t>) загрузить в соответствующее поле Яндекс формы при заполнении заявки до 17 декабря включительно. </a:t>
            </a: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</a:rPr>
              <a:t>Ссылка на заявку: </a:t>
            </a:r>
            <a:r>
              <a:rPr lang="ru-RU" u="sng" dirty="0">
                <a:hlinkClick r:id="rId3"/>
              </a:rPr>
              <a:t>https://forms.yandex.ru/u/691d7097f47e731d23daa626</a:t>
            </a:r>
            <a:r>
              <a:rPr lang="en-US" dirty="0">
                <a:solidFill>
                  <a:schemeClr val="dk1"/>
                </a:solidFill>
                <a:hlinkClick r:id="rId4"/>
              </a:rPr>
              <a:t>/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40" y="0"/>
            <a:ext cx="5428034" cy="141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Айдентика разных городов мира: особенности и неожиданные реш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993314"/>
            <a:ext cx="4006710" cy="20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Новая айдентика городов России / Skillbox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84" y="3039923"/>
            <a:ext cx="3525378" cy="19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Табличка название улицы (60х44 см) (Набережна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 b="19537"/>
          <a:stretch/>
        </p:blipFill>
        <p:spPr bwMode="auto">
          <a:xfrm>
            <a:off x="728781" y="3094726"/>
            <a:ext cx="3633196" cy="19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697" y="323351"/>
            <a:ext cx="6540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dk2"/>
                </a:solidFill>
              </a:rPr>
              <a:t>Примеры </a:t>
            </a:r>
            <a:r>
              <a:rPr lang="ru-RU" sz="1600" b="1" dirty="0" smtClean="0">
                <a:solidFill>
                  <a:schemeClr val="dk2"/>
                </a:solidFill>
              </a:rPr>
              <a:t>«обыгрывания» </a:t>
            </a:r>
            <a:r>
              <a:rPr lang="ru-RU" sz="1600" b="1" dirty="0" smtClean="0">
                <a:solidFill>
                  <a:schemeClr val="dk2"/>
                </a:solidFill>
              </a:rPr>
              <a:t>в </a:t>
            </a:r>
            <a:r>
              <a:rPr lang="ru-RU" sz="1600" b="1" dirty="0" smtClean="0">
                <a:solidFill>
                  <a:schemeClr val="dk2"/>
                </a:solidFill>
              </a:rPr>
              <a:t>графике </a:t>
            </a:r>
            <a:r>
              <a:rPr lang="ru-RU" sz="1600" b="1" dirty="0" smtClean="0">
                <a:solidFill>
                  <a:schemeClr val="dk2"/>
                </a:solidFill>
              </a:rPr>
              <a:t>названий </a:t>
            </a:r>
            <a:r>
              <a:rPr lang="ru-RU" sz="1600" b="1" dirty="0" smtClean="0">
                <a:solidFill>
                  <a:schemeClr val="dk2"/>
                </a:solidFill>
              </a:rPr>
              <a:t>городов и улиц</a:t>
            </a:r>
            <a:endParaRPr lang="ru-RU" sz="1600" b="1" dirty="0">
              <a:solidFill>
                <a:schemeClr val="dk2"/>
              </a:solidFill>
            </a:endParaRPr>
          </a:p>
        </p:txBody>
      </p:sp>
      <p:pic>
        <p:nvPicPr>
          <p:cNvPr id="1026" name="Picture 2" descr="Однажды в Рыбинске » В Рыбинске выбрали логотип 950-лет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1" y="993314"/>
            <a:ext cx="3633196" cy="19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907" y="299473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dk2"/>
                </a:solidFill>
              </a:rPr>
              <a:t>Примеры </a:t>
            </a:r>
            <a:r>
              <a:rPr lang="ru-RU" sz="1600" b="1" dirty="0" smtClean="0">
                <a:solidFill>
                  <a:schemeClr val="dk2"/>
                </a:solidFill>
              </a:rPr>
              <a:t>использования макетов (</a:t>
            </a:r>
            <a:r>
              <a:rPr lang="ru-RU" sz="1600" b="1" dirty="0" err="1" smtClean="0">
                <a:solidFill>
                  <a:schemeClr val="dk2"/>
                </a:solidFill>
              </a:rPr>
              <a:t>мокапов</a:t>
            </a:r>
            <a:r>
              <a:rPr lang="ru-RU" sz="1600" b="1" dirty="0" smtClean="0">
                <a:solidFill>
                  <a:schemeClr val="dk2"/>
                </a:solidFill>
              </a:rPr>
              <a:t>)</a:t>
            </a:r>
            <a:endParaRPr lang="ru-RU" sz="1600" b="1" dirty="0">
              <a:solidFill>
                <a:schemeClr val="dk2"/>
              </a:solidFill>
            </a:endParaRPr>
          </a:p>
        </p:txBody>
      </p:sp>
      <p:sp>
        <p:nvSpPr>
          <p:cNvPr id="3" name="AutoShape 2" descr="Футболка в душе Пи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94475"/>
            <a:ext cx="2371818" cy="268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На районе мужская одежда - Купить в интернет магазине WildBerries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74" y="894475"/>
            <a:ext cx="2296878" cy="30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96" y="2186738"/>
            <a:ext cx="2618492" cy="281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5" y="1833079"/>
            <a:ext cx="2374711" cy="31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887105" y="1508167"/>
            <a:ext cx="7510436" cy="35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Конкурсные задания </a:t>
            </a:r>
            <a:r>
              <a:rPr lang="ru" dirty="0" smtClean="0">
                <a:solidFill>
                  <a:schemeClr val="dk2"/>
                </a:solidFill>
              </a:rPr>
              <a:t>дистанционного трека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</a:rPr>
              <a:t>“ Компьютерная графика</a:t>
            </a:r>
            <a:r>
              <a:rPr lang="ru" b="1" dirty="0" smtClean="0">
                <a:solidFill>
                  <a:schemeClr val="dk2"/>
                </a:solidFill>
              </a:rPr>
              <a:t>” 8 </a:t>
            </a:r>
            <a:r>
              <a:rPr lang="ru" b="1" dirty="0">
                <a:solidFill>
                  <a:schemeClr val="dk2"/>
                </a:solidFill>
              </a:rPr>
              <a:t>- 11 класс, 1 - 2 курс </a:t>
            </a:r>
            <a:r>
              <a:rPr lang="ru" b="1" dirty="0" smtClean="0">
                <a:solidFill>
                  <a:schemeClr val="dk2"/>
                </a:solidFill>
              </a:rPr>
              <a:t>СПО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b="1" dirty="0" smtClean="0">
              <a:solidFill>
                <a:schemeClr val="dk2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chemeClr val="dk2"/>
                </a:solidFill>
              </a:rPr>
              <a:t>Набор сувенирных наклеек на </a:t>
            </a:r>
            <a:r>
              <a:rPr lang="ru-RU" b="1" dirty="0">
                <a:solidFill>
                  <a:schemeClr val="dk2"/>
                </a:solidFill>
              </a:rPr>
              <a:t>тему </a:t>
            </a:r>
            <a:r>
              <a:rPr lang="ru-RU" b="1" dirty="0" smtClean="0">
                <a:solidFill>
                  <a:schemeClr val="dk2"/>
                </a:solidFill>
              </a:rPr>
              <a:t>“Тольятти”</a:t>
            </a:r>
            <a:endParaRPr lang="ru-RU" b="1" dirty="0">
              <a:solidFill>
                <a:schemeClr val="dk2"/>
              </a:solidFill>
            </a:endParaRPr>
          </a:p>
          <a:p>
            <a:pPr lvl="0">
              <a:lnSpc>
                <a:spcPct val="115000"/>
              </a:lnSpc>
            </a:pPr>
            <a:endParaRPr lang="ru-RU" dirty="0">
              <a:solidFill>
                <a:srgbClr val="0D5BDC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</a:rPr>
              <a:t>Разработать </a:t>
            </a:r>
            <a:r>
              <a:rPr lang="ru-RU" dirty="0" smtClean="0">
                <a:solidFill>
                  <a:schemeClr val="dk1"/>
                </a:solidFill>
              </a:rPr>
              <a:t>1 лист сувенирных наклеек (</a:t>
            </a:r>
            <a:r>
              <a:rPr lang="ru-RU" dirty="0" err="1" smtClean="0">
                <a:solidFill>
                  <a:schemeClr val="dk1"/>
                </a:solidFill>
              </a:rPr>
              <a:t>стикерпак</a:t>
            </a:r>
            <a:r>
              <a:rPr lang="ru-RU" dirty="0" smtClean="0">
                <a:solidFill>
                  <a:schemeClr val="dk1"/>
                </a:solidFill>
              </a:rPr>
              <a:t>) на тему «Город Тольятти» (не менее 3х изображений-наклеек на одном листе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</a:rPr>
              <a:t>Задание выполняется в любой программе на выбор участника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en-US" dirty="0" smtClean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</a:rPr>
              <a:t>В</a:t>
            </a:r>
            <a:r>
              <a:rPr lang="ru-RU" dirty="0" smtClean="0">
                <a:solidFill>
                  <a:schemeClr val="dk1"/>
                </a:solidFill>
              </a:rPr>
              <a:t>ертикальное или горизонтальное расположение – на выбор, размер А4.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Рекомендуется использовать не более 3х цветов.</a:t>
            </a:r>
            <a:endParaRPr lang="ru-RU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endParaRPr lang="ru-RU" dirty="0" smtClean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</a:rPr>
              <a:t>Конкурсную </a:t>
            </a:r>
            <a:r>
              <a:rPr lang="ru-RU" dirty="0">
                <a:solidFill>
                  <a:schemeClr val="dk1"/>
                </a:solidFill>
              </a:rPr>
              <a:t>работу в виде файла (</a:t>
            </a:r>
            <a:r>
              <a:rPr lang="en-US" dirty="0">
                <a:solidFill>
                  <a:schemeClr val="dk1"/>
                </a:solidFill>
              </a:rPr>
              <a:t>jpeg, </a:t>
            </a:r>
            <a:r>
              <a:rPr lang="en-US" dirty="0" err="1">
                <a:solidFill>
                  <a:schemeClr val="dk1"/>
                </a:solidFill>
              </a:rPr>
              <a:t>png</a:t>
            </a:r>
            <a:r>
              <a:rPr lang="en-US" dirty="0">
                <a:solidFill>
                  <a:schemeClr val="dk1"/>
                </a:solidFill>
              </a:rPr>
              <a:t>, jpg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en-US" dirty="0">
                <a:solidFill>
                  <a:schemeClr val="dk1"/>
                </a:solidFill>
              </a:rPr>
              <a:t>pdf</a:t>
            </a:r>
            <a:r>
              <a:rPr lang="ru-RU" dirty="0">
                <a:solidFill>
                  <a:schemeClr val="dk1"/>
                </a:solidFill>
              </a:rPr>
              <a:t>) загрузить в соответствующее поле Яндекс формы при заполнении заявки до 17 декабря включительно. 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</a:rPr>
              <a:t>Ссылка на заявку: </a:t>
            </a:r>
            <a:r>
              <a:rPr lang="ru-RU" u="sng" dirty="0">
                <a:hlinkClick r:id="rId3"/>
              </a:rPr>
              <a:t>https://forms.yandex.ru/u/691d7097f47e731d23daa626</a:t>
            </a:r>
            <a:r>
              <a:rPr lang="en-US" dirty="0">
                <a:solidFill>
                  <a:schemeClr val="dk1"/>
                </a:solidFill>
                <a:hlinkClick r:id="rId4"/>
              </a:rPr>
              <a:t>/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105" y="0"/>
            <a:ext cx="5428034" cy="141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584" y="177386"/>
            <a:ext cx="526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dk2"/>
                </a:solidFill>
              </a:rPr>
              <a:t>Примеры </a:t>
            </a:r>
            <a:r>
              <a:rPr lang="ru-RU" sz="2000" b="1" dirty="0" smtClean="0">
                <a:solidFill>
                  <a:schemeClr val="dk2"/>
                </a:solidFill>
              </a:rPr>
              <a:t>наборов сувенирных наклеек</a:t>
            </a:r>
            <a:endParaRPr lang="ru-RU" sz="2000" b="1" dirty="0">
              <a:solidFill>
                <a:schemeClr val="dk2"/>
              </a:solidFill>
            </a:endParaRPr>
          </a:p>
        </p:txBody>
      </p:sp>
      <p:pic>
        <p:nvPicPr>
          <p:cNvPr id="6146" name="Picture 2" descr="сувениры про Москву и Росс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7" y="74380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увениры про Питер - город поребриков и парадных. Много сувениров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22" y="74380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584" y="177386"/>
            <a:ext cx="526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dk2"/>
                </a:solidFill>
              </a:rPr>
              <a:t>Примеры </a:t>
            </a:r>
            <a:r>
              <a:rPr lang="ru-RU" sz="2000" b="1" dirty="0" smtClean="0">
                <a:solidFill>
                  <a:schemeClr val="dk2"/>
                </a:solidFill>
              </a:rPr>
              <a:t>наборов сувенирных наклеек</a:t>
            </a:r>
            <a:endParaRPr lang="ru-RU" sz="2000" b="1" dirty="0">
              <a:solidFill>
                <a:schemeClr val="dk2"/>
              </a:solidFill>
            </a:endParaRPr>
          </a:p>
        </p:txBody>
      </p:sp>
      <p:pic>
        <p:nvPicPr>
          <p:cNvPr id="7170" name="Picture 2" descr="Купить стикерпак Чисто Питерский Стикерпейдж - Стикерп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5" y="759579"/>
            <a:ext cx="4144260" cy="41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увениры про Кали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3" y="759579"/>
            <a:ext cx="4144260" cy="41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503</Words>
  <Application>Microsoft Office PowerPoint</Application>
  <PresentationFormat>Экран (16:9)</PresentationFormat>
  <Paragraphs>56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lms</dc:creator>
  <cp:lastModifiedBy>Савина Дарья Александровна</cp:lastModifiedBy>
  <cp:revision>36</cp:revision>
  <dcterms:modified xsi:type="dcterms:W3CDTF">2025-12-03T07:10:34Z</dcterms:modified>
</cp:coreProperties>
</file>