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7" r:id="rId2"/>
    <p:sldId id="256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2" d="100"/>
          <a:sy n="82" d="100"/>
        </p:scale>
        <p:origin x="-2502" y="-11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2123946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yandex.ru/u/67ce8840068ff0af92a70a4d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8708" y="4230668"/>
            <a:ext cx="8520600" cy="69215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Задание отборочного этапа 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469" y="252250"/>
            <a:ext cx="5323491" cy="3765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3223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324091" y="219919"/>
            <a:ext cx="7308879" cy="4824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 dirty="0" smtClean="0">
                <a:solidFill>
                  <a:schemeClr val="dk2"/>
                </a:solidFill>
              </a:rPr>
              <a:t>Задание </a:t>
            </a:r>
            <a:r>
              <a:rPr lang="ru-RU" sz="1500" dirty="0" smtClean="0">
                <a:solidFill>
                  <a:schemeClr val="dk2"/>
                </a:solidFill>
              </a:rPr>
              <a:t>отборочного этапа</a:t>
            </a:r>
            <a:endParaRPr sz="1500" dirty="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 b="1" dirty="0" smtClean="0">
                <a:solidFill>
                  <a:schemeClr val="dk2"/>
                </a:solidFill>
              </a:rPr>
              <a:t>Категории 1-4 класс, 5-7 класс</a:t>
            </a:r>
            <a:endParaRPr sz="1500" b="1" dirty="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 dirty="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 b="1" dirty="0" smtClean="0">
                <a:solidFill>
                  <a:schemeClr val="dk2"/>
                </a:solidFill>
              </a:rPr>
              <a:t>Анимация на тему «Мой город – город возможностей» </a:t>
            </a:r>
            <a:endParaRPr sz="1500" b="1" dirty="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500" b="1" dirty="0">
              <a:solidFill>
                <a:schemeClr val="dk1"/>
              </a:solidFill>
            </a:endParaRPr>
          </a:p>
          <a:p>
            <a:pPr lvl="0">
              <a:lnSpc>
                <a:spcPct val="115000"/>
              </a:lnSpc>
            </a:pPr>
            <a:r>
              <a:rPr lang="ru-RU" sz="1500" dirty="0" smtClean="0"/>
              <a:t>Анимировать рассказ-презентацию о родном городе, его особенностях, достопримечательностях (рассказать о не менее 3 фактах для категории 1-4 класс, не менее 5 фактах – для  категории 5-7 класс).</a:t>
            </a:r>
          </a:p>
          <a:p>
            <a:pPr lvl="0">
              <a:lnSpc>
                <a:spcPct val="115000"/>
              </a:lnSpc>
            </a:pPr>
            <a:r>
              <a:rPr lang="ru-RU" sz="1500" dirty="0"/>
              <a:t>Ж</a:t>
            </a:r>
            <a:r>
              <a:rPr lang="ru-RU" sz="1500" dirty="0" smtClean="0"/>
              <a:t>елательно </a:t>
            </a:r>
            <a:r>
              <a:rPr lang="ru-RU" sz="1500" dirty="0"/>
              <a:t>в анимации применять фоны и спрайты, нарисованные в редакторе рисования программы </a:t>
            </a:r>
            <a:r>
              <a:rPr lang="en-US" sz="1500" dirty="0"/>
              <a:t>Scratch</a:t>
            </a:r>
            <a:r>
              <a:rPr lang="ru-RU" sz="1500" dirty="0"/>
              <a:t>, либо скачанные из </a:t>
            </a:r>
            <a:r>
              <a:rPr lang="ru-RU" sz="1500" dirty="0" smtClean="0"/>
              <a:t>интернета.</a:t>
            </a:r>
          </a:p>
          <a:p>
            <a:pPr lvl="0">
              <a:lnSpc>
                <a:spcPct val="115000"/>
              </a:lnSpc>
            </a:pPr>
            <a:r>
              <a:rPr lang="ru-RU" sz="1500" dirty="0" smtClean="0"/>
              <a:t>Проект должен иметь заставку, а также логическое начало и конец (вступление/заключение)</a:t>
            </a:r>
          </a:p>
          <a:p>
            <a:pPr lvl="0">
              <a:lnSpc>
                <a:spcPct val="115000"/>
              </a:lnSpc>
            </a:pPr>
            <a:endParaRPr sz="1500" dirty="0">
              <a:solidFill>
                <a:schemeClr val="dk1"/>
              </a:solidFill>
            </a:endParaRPr>
          </a:p>
          <a:p>
            <a:pPr lvl="0">
              <a:lnSpc>
                <a:spcPct val="115000"/>
              </a:lnSpc>
            </a:pPr>
            <a:r>
              <a:rPr lang="ru-RU" sz="1500" dirty="0" smtClean="0">
                <a:solidFill>
                  <a:schemeClr val="dk1"/>
                </a:solidFill>
              </a:rPr>
              <a:t>Конкурсную работу в виде </a:t>
            </a:r>
            <a:r>
              <a:rPr lang="ru-RU" sz="1500" dirty="0" smtClean="0">
                <a:solidFill>
                  <a:schemeClr val="dk1"/>
                </a:solidFill>
              </a:rPr>
              <a:t>ссылки из онлайн-среды </a:t>
            </a:r>
            <a:r>
              <a:rPr lang="en-US" sz="1500" smtClean="0">
                <a:solidFill>
                  <a:schemeClr val="dk1"/>
                </a:solidFill>
              </a:rPr>
              <a:t>Scratch</a:t>
            </a:r>
            <a:r>
              <a:rPr lang="ru-RU" sz="1500" smtClean="0">
                <a:solidFill>
                  <a:schemeClr val="dk1"/>
                </a:solidFill>
              </a:rPr>
              <a:t> </a:t>
            </a:r>
            <a:r>
              <a:rPr lang="ru-RU" sz="1500" dirty="0" smtClean="0">
                <a:solidFill>
                  <a:schemeClr val="dk1"/>
                </a:solidFill>
              </a:rPr>
              <a:t>или файла </a:t>
            </a:r>
            <a:r>
              <a:rPr lang="en-US" sz="1500" dirty="0" smtClean="0">
                <a:solidFill>
                  <a:schemeClr val="dk1"/>
                </a:solidFill>
              </a:rPr>
              <a:t>.sb3</a:t>
            </a:r>
            <a:r>
              <a:rPr lang="ru-RU" sz="1500" dirty="0" smtClean="0">
                <a:solidFill>
                  <a:schemeClr val="dk1"/>
                </a:solidFill>
              </a:rPr>
              <a:t> прикрепить в соответствующее поле Яндекс формы при заполнении заявки до </a:t>
            </a:r>
            <a:r>
              <a:rPr lang="en-US" sz="1500" dirty="0" smtClean="0">
                <a:solidFill>
                  <a:schemeClr val="dk1"/>
                </a:solidFill>
              </a:rPr>
              <a:t>7</a:t>
            </a:r>
            <a:r>
              <a:rPr lang="ru-RU" sz="1500" dirty="0" smtClean="0">
                <a:solidFill>
                  <a:schemeClr val="dk1"/>
                </a:solidFill>
              </a:rPr>
              <a:t> апреля включительно (если работа в виде файла, то ее необходимо загрузить на </a:t>
            </a:r>
            <a:r>
              <a:rPr lang="ru-RU" sz="1500" dirty="0" err="1" smtClean="0">
                <a:solidFill>
                  <a:schemeClr val="dk1"/>
                </a:solidFill>
              </a:rPr>
              <a:t>файлообменник</a:t>
            </a:r>
            <a:r>
              <a:rPr lang="ru-RU" sz="1500" dirty="0" smtClean="0">
                <a:solidFill>
                  <a:schemeClr val="dk1"/>
                </a:solidFill>
              </a:rPr>
              <a:t> и указать ссылку). </a:t>
            </a:r>
          </a:p>
          <a:p>
            <a:pPr lvl="0">
              <a:lnSpc>
                <a:spcPct val="115000"/>
              </a:lnSpc>
            </a:pPr>
            <a:r>
              <a:rPr lang="ru-RU" sz="1500" dirty="0" smtClean="0">
                <a:solidFill>
                  <a:schemeClr val="dk1"/>
                </a:solidFill>
              </a:rPr>
              <a:t>Ссылка на заявку: </a:t>
            </a:r>
            <a:r>
              <a:rPr lang="ru-RU" sz="1500" u="sng" dirty="0">
                <a:hlinkClick r:id="rId3"/>
              </a:rPr>
              <a:t>https://forms.yandex.ru/u/67ce8840068ff0af92a70a4d/</a:t>
            </a:r>
            <a:endParaRPr lang="ru-RU" sz="1500" dirty="0" smtClean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138</Words>
  <Application>Microsoft Office PowerPoint</Application>
  <PresentationFormat>Экран (16:9)</PresentationFormat>
  <Paragraphs>12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Задание отборочного этапа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lms</dc:creator>
  <cp:lastModifiedBy>Савина Дарья Александровна</cp:lastModifiedBy>
  <cp:revision>19</cp:revision>
  <dcterms:modified xsi:type="dcterms:W3CDTF">2025-03-21T15:39:14Z</dcterms:modified>
</cp:coreProperties>
</file>